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B030434-7536-4F35-A096-68355B993698}" v="65" dt="2021-05-17T19:22:25.7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phanie Park" userId="d7ff11a9-5a0f-4fe0-9670-220d15a57183" providerId="ADAL" clId="{5B030434-7536-4F35-A096-68355B993698}"/>
    <pc:docChg chg="modSld">
      <pc:chgData name="Stephanie Park" userId="d7ff11a9-5a0f-4fe0-9670-220d15a57183" providerId="ADAL" clId="{5B030434-7536-4F35-A096-68355B993698}" dt="2021-05-17T19:22:25.743" v="66" actId="20577"/>
      <pc:docMkLst>
        <pc:docMk/>
      </pc:docMkLst>
      <pc:sldChg chg="modSp mod">
        <pc:chgData name="Stephanie Park" userId="d7ff11a9-5a0f-4fe0-9670-220d15a57183" providerId="ADAL" clId="{5B030434-7536-4F35-A096-68355B993698}" dt="2021-05-17T19:22:25.743" v="66" actId="20577"/>
        <pc:sldMkLst>
          <pc:docMk/>
          <pc:sldMk cId="3493815820" sldId="256"/>
        </pc:sldMkLst>
        <pc:spChg chg="mod">
          <ac:chgData name="Stephanie Park" userId="d7ff11a9-5a0f-4fe0-9670-220d15a57183" providerId="ADAL" clId="{5B030434-7536-4F35-A096-68355B993698}" dt="2021-05-17T19:22:25.743" v="66" actId="20577"/>
          <ac:spMkLst>
            <pc:docMk/>
            <pc:sldMk cId="3493815820" sldId="256"/>
            <ac:spMk id="2" creationId="{886459CB-58B4-42BA-B854-C0357DE28A7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3B052-A59B-4AE3-A89A-E7748630C1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DA9EC4-FEA9-41D2-BE8D-F709F01D37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E155CF-52F5-4879-B7F3-D05812AC4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55F9-11A3-4523-8F38-6BA37933791A}" type="datetime1">
              <a:rPr lang="en-US" smtClean="0"/>
              <a:t>5/17/2021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053AC-61ED-4C2F-90BF-D4A916545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B2ED7-A198-4613-B8C9-EE02BAE24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312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B47DD-81F8-4128-9E50-04A9F2D3D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6564D1-2B83-4C0F-ACBA-E91472C50A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A1D7D-D2EC-4ADB-9C65-191DEC82D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E757A-3EC2-4683-9080-1A460C37C843}" type="datetime1">
              <a:rPr lang="en-US" smtClean="0"/>
              <a:t>5/17/2021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4CB571-86F9-474A-826A-75CC21C88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384F5F-50E6-4BB9-B848-EE2302C02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594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3F08DF-1C0D-4F53-A3AB-95D7B55FA0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0D3BBD-C494-4E94-B189-319802A93E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C0BD9-4BED-43D3-852F-B74B949A22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3539" y="6324600"/>
            <a:ext cx="2560220" cy="365125"/>
          </a:xfrm>
        </p:spPr>
        <p:txBody>
          <a:bodyPr/>
          <a:lstStyle/>
          <a:p>
            <a:fld id="{5CC8096C-64ED-4153-A483-5C02E44AD5C3}" type="datetime1">
              <a:rPr lang="en-US" smtClean="0"/>
              <a:t>5/17/2021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7811DC-C725-4462-B622-DB96A8987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7200" y="6319838"/>
            <a:ext cx="3982781" cy="365125"/>
          </a:xfr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C42D06-438F-4150-9238-E2FAEE5E2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579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8991-AEF1-4F19-AAB8-436EAD58C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B44F-E7DA-40C6-8B44-71EAB6BDFC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Font typeface="Arial" panose="020B0604020202020204" pitchFamily="34" charset="0"/>
              <a:buChar char="•"/>
              <a:defRPr/>
            </a:lvl1pPr>
            <a:lvl2pPr marL="228600" indent="-228600">
              <a:buFont typeface="Arial" panose="020B0604020202020204" pitchFamily="34" charset="0"/>
              <a:buChar char="•"/>
              <a:defRPr/>
            </a:lvl2pPr>
            <a:lvl3pPr marL="228600" indent="-228600">
              <a:buFont typeface="Arial" panose="020B0604020202020204" pitchFamily="34" charset="0"/>
              <a:buChar char="•"/>
              <a:defRPr/>
            </a:lvl3pPr>
            <a:lvl4pPr marL="228600" indent="-228600">
              <a:buFont typeface="Arial" panose="020B0604020202020204" pitchFamily="34" charset="0"/>
              <a:buChar char="•"/>
              <a:defRPr/>
            </a:lvl4pPr>
            <a:lvl5pPr marL="228600" indent="-2286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F71817-A045-48C0-975B-CBEF88E95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9D56B-6EBE-4E5F-99D9-2A3DBDF37D0A}" type="datetime1">
              <a:rPr lang="en-US" smtClean="0"/>
              <a:t>5/17/2021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1C39F0-32D4-407C-8BCA-97F2D9E50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CF4459-37B2-4F87-B508-DB04D4332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232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BBD03-9D57-48E9-8B43-688B72997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9738"/>
            <a:ext cx="10890250" cy="2852737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3F376C-8A2F-4BE5-9669-4A6DA21B7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4589463"/>
            <a:ext cx="1089025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FFFFFF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54893-212E-4450-8F7A-27256B31F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3F3CA-C7E3-432D-9282-18F13836509A}" type="datetime1">
              <a:rPr lang="en-US" smtClean="0"/>
              <a:t>5/17/2021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0E881A-3958-44A9-9EDB-D86F4E414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EDBC4F-D9B8-4BFA-BE4F-D4B9B739D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589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C8777-C460-4649-8822-CA943386D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F69E6-1094-437B-AA7E-0E21B7136C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825625"/>
            <a:ext cx="5562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0BC963-4591-4BE3-AE63-4999A13C50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04D5BB-DB84-4266-9B4F-E65CCFE5B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E9C62-1337-40B8-BA50-E9F4861DB4BC}" type="datetime1">
              <a:rPr lang="en-US" smtClean="0"/>
              <a:t>5/17/2021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1A99B5-D493-4AB1-AF24-6660540D5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E178D0-5F1E-43FA-B447-53501EDD1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234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C85CC-8D2B-4219-A2A4-1625A02DF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143C8-1CF7-440E-99A3-052731459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820863"/>
            <a:ext cx="5157787" cy="115093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EFF5CA-4662-4430-80C7-99CD7D66C9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01975"/>
            <a:ext cx="5157787" cy="3087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6CB5B7-DC23-41CE-872B-E25BD64F84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20863"/>
            <a:ext cx="5183188" cy="115093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F7633C-C24D-4947-979C-132B3AC405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101975"/>
            <a:ext cx="5183188" cy="3087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8A46E1-3934-4807-900F-CA7A4D8D6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195EB-2DA3-4B24-8725-19BC22A7BE50}" type="datetime1">
              <a:rPr lang="en-US" smtClean="0"/>
              <a:t>5/17/2021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C9C6EA-1549-4601-8226-E5C43469C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658246-003D-4024-9F4B-BA3BD3FBF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255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2DD4C-BFBC-4087-B94C-4DD0690E8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B9D434-8228-4C7F-B520-14121EBC9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237E6-0076-4915-A5A8-B7C11FA4F374}" type="datetime1">
              <a:rPr lang="en-US" smtClean="0"/>
              <a:t>5/17/2021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7B89BD-A70A-48D2-A3D9-DB2C0DB12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ACF4EF-5A2A-4A47-81DF-80CB51306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563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8B9F00-8450-475B-B155-993BAF212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F58F-C0B5-422A-8E5A-6B99E5D80F0A}" type="datetime1">
              <a:rPr lang="en-US" smtClean="0"/>
              <a:t>5/17/2021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0FDDA3-8E6F-42F7-BFBE-7FA9C647C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C8E678-81B8-4356-9624-A0B999536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903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10DAA-DDE3-4C9C-8171-385A3DAC8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1981200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73DB2-BD72-4F5E-9CA2-197343A09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F01536-2B0A-42A2-827E-2EB2C324A5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971800"/>
            <a:ext cx="3932237" cy="2897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22CD09-61EF-4733-831C-5B133DAE1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5E655-9687-48DF-A33F-F8824CCCB5D1}" type="datetime1">
              <a:rPr lang="en-US" smtClean="0"/>
              <a:t>5/17/2021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109FCF-96E4-4EBF-AAFB-5E9AD22A6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381A6-E580-49A4-989C-EF4A54F83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725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CFA6E-F719-4613-8815-591471E72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2209799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4384F3-CDE0-4329-B76D-45AAC94B04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A9D7EB-40DA-460F-A48A-3E6D5E5612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971800"/>
            <a:ext cx="3932237" cy="2897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56944C-E229-457E-868E-C48FF47DA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FD56A-AAB8-4544-A495-D0645413C9E3}" type="datetime1">
              <a:rPr lang="en-US" smtClean="0"/>
              <a:t>5/17/2021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7115FE-359F-46EA-A3C8-0D18544E3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165D17-3010-4FF5-9071-5CCD3E699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415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Rectangle 114">
            <a:extLst>
              <a:ext uri="{FF2B5EF4-FFF2-40B4-BE49-F238E27FC236}">
                <a16:creationId xmlns:a16="http://schemas.microsoft.com/office/drawing/2014/main" id="{A4798C7F-C8CA-4799-BF37-3AB4642CDB66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80" name="Group 79">
            <a:extLst>
              <a:ext uri="{FF2B5EF4-FFF2-40B4-BE49-F238E27FC236}">
                <a16:creationId xmlns:a16="http://schemas.microsoft.com/office/drawing/2014/main" id="{87F0794B-55D3-4D2D-BDE7-4688ED321E42}"/>
              </a:ext>
            </a:extLst>
          </p:cNvPr>
          <p:cNvGrpSpPr/>
          <p:nvPr/>
        </p:nvGrpSpPr>
        <p:grpSpPr>
          <a:xfrm>
            <a:off x="-11413" y="0"/>
            <a:ext cx="12214827" cy="6858000"/>
            <a:chOff x="-6214" y="-1"/>
            <a:chExt cx="12214827" cy="6858000"/>
          </a:xfrm>
        </p:grpSpPr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BE4C795B-1813-4CC6-B03F-8DD130BEAABD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E0F4C04D-5CD8-446B-BE3D-257172E6E4C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FDDC802E-606F-4F39-84B6-90DF0FE54461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2C5B0C75-0136-4A39-9AB6-0F02C4527810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C5ED2B52-3D40-46DE-8B54-99A4071578D8}"/>
                </a:ext>
              </a:extLst>
            </p:cNvPr>
            <p:cNvCxnSpPr>
              <a:cxnSpLocks/>
            </p:cNvCxnSpPr>
            <p:nvPr/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18BCEC75-1B6B-45B2-8041-8D933FCF60F5}"/>
                </a:ext>
              </a:extLst>
            </p:cNvPr>
            <p:cNvCxnSpPr>
              <a:cxnSpLocks/>
            </p:cNvCxnSpPr>
            <p:nvPr/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6A2FC789-056A-43CC-807E-4262CDC3E0F5}"/>
                </a:ext>
              </a:extLst>
            </p:cNvPr>
            <p:cNvCxnSpPr>
              <a:cxnSpLocks/>
            </p:cNvCxnSpPr>
            <p:nvPr/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48C32FD3-76B0-40E7-89F2-E9C523210AF4}"/>
                </a:ext>
              </a:extLst>
            </p:cNvPr>
            <p:cNvCxnSpPr>
              <a:cxnSpLocks/>
            </p:cNvCxnSpPr>
            <p:nvPr/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B82E9447-8362-426C-840A-B6F2231F7BCC}"/>
                </a:ext>
              </a:extLst>
            </p:cNvPr>
            <p:cNvCxnSpPr>
              <a:cxnSpLocks/>
            </p:cNvCxnSpPr>
            <p:nvPr/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2F141DC8-83CE-4C21-A5BA-E2FFF3D866EF}"/>
                </a:ext>
              </a:extLst>
            </p:cNvPr>
            <p:cNvCxnSpPr>
              <a:cxnSpLocks/>
            </p:cNvCxnSpPr>
            <p:nvPr/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512A697C-ECBC-40A9-AC69-BF96A34B91AF}"/>
                </a:ext>
              </a:extLst>
            </p:cNvPr>
            <p:cNvCxnSpPr>
              <a:cxnSpLocks/>
            </p:cNvCxnSpPr>
            <p:nvPr/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>
              <a:extLst>
                <a:ext uri="{FF2B5EF4-FFF2-40B4-BE49-F238E27FC236}">
                  <a16:creationId xmlns:a16="http://schemas.microsoft.com/office/drawing/2014/main" id="{D2E988AF-5EFB-43D3-B93F-6E4F41A2C90B}"/>
                </a:ext>
              </a:extLst>
            </p:cNvPr>
            <p:cNvCxnSpPr>
              <a:cxnSpLocks/>
            </p:cNvCxnSpPr>
            <p:nvPr/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6B312C1B-AAE2-4A6D-ACC7-ABAA75D42854}"/>
                </a:ext>
              </a:extLst>
            </p:cNvPr>
            <p:cNvCxnSpPr>
              <a:cxnSpLocks/>
            </p:cNvCxnSpPr>
            <p:nvPr/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57B96146-61DA-44D6-A9DF-6DB41FCF2D80}"/>
                </a:ext>
              </a:extLst>
            </p:cNvPr>
            <p:cNvCxnSpPr>
              <a:cxnSpLocks/>
            </p:cNvCxnSpPr>
            <p:nvPr/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6B33F93D-4439-46EE-97C4-9CECAAFDCF60}"/>
                </a:ext>
              </a:extLst>
            </p:cNvPr>
            <p:cNvCxnSpPr>
              <a:cxnSpLocks/>
            </p:cNvCxnSpPr>
            <p:nvPr/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5914B275-A3D7-4BA4-B8CB-E7657100F3AD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BD26EF3B-FBE7-4D57-8E01-553F50734A6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6CC1E671-BA54-4B31-9A2E-8F50BC57A26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A836A704-3624-4ABF-9A67-0F52C2F3EFB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5FDC385D-BA34-481F-A991-A776E0B19301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F1EF033A-D8FB-416B-AE51-4E098A27D68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id="{17C17B48-F458-4E9B-9331-56FCDC5B6AB2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07E44A4B-D453-46F0-A83D-AF0B33D5C59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346BEA9F-314B-440D-AE8D-21E1252EC5A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>
              <a:extLst>
                <a:ext uri="{FF2B5EF4-FFF2-40B4-BE49-F238E27FC236}">
                  <a16:creationId xmlns:a16="http://schemas.microsoft.com/office/drawing/2014/main" id="{F15EAFD0-4869-4612-ACDE-ABC703104E8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A0F26706-7F23-4FF0-9CAF-F3C4F47C119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>
              <a:extLst>
                <a:ext uri="{FF2B5EF4-FFF2-40B4-BE49-F238E27FC236}">
                  <a16:creationId xmlns:a16="http://schemas.microsoft.com/office/drawing/2014/main" id="{C0195A72-345A-4E88-8D71-14DB3D1B607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id="{0DBF51A6-A3BC-49FE-BB01-E8992811774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id="{A78DF911-744C-419B-83DC-39F270BBF41F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9" name="Freeform: Shape 148">
            <a:extLst>
              <a:ext uri="{FF2B5EF4-FFF2-40B4-BE49-F238E27FC236}">
                <a16:creationId xmlns:a16="http://schemas.microsoft.com/office/drawing/2014/main" id="{216BB147-20D5-4D93-BDA5-1BC614D6A4B2}"/>
              </a:ext>
            </a:extLst>
          </p:cNvPr>
          <p:cNvSpPr/>
          <p:nvPr/>
        </p:nvSpPr>
        <p:spPr>
          <a:xfrm>
            <a:off x="-6214" y="5014716"/>
            <a:ext cx="2800124" cy="1843284"/>
          </a:xfrm>
          <a:custGeom>
            <a:avLst/>
            <a:gdLst>
              <a:gd name="connsiteX0" fmla="*/ 375358 w 2800124"/>
              <a:gd name="connsiteY0" fmla="*/ 0 h 1843284"/>
              <a:gd name="connsiteX1" fmla="*/ 2781298 w 2800124"/>
              <a:gd name="connsiteY1" fmla="*/ 1770066 h 1843284"/>
              <a:gd name="connsiteX2" fmla="*/ 2800124 w 2800124"/>
              <a:gd name="connsiteY2" fmla="*/ 1843284 h 1843284"/>
              <a:gd name="connsiteX3" fmla="*/ 1987869 w 2800124"/>
              <a:gd name="connsiteY3" fmla="*/ 1843284 h 1843284"/>
              <a:gd name="connsiteX4" fmla="*/ 1986195 w 2800124"/>
              <a:gd name="connsiteY4" fmla="*/ 1838711 h 1843284"/>
              <a:gd name="connsiteX5" fmla="*/ 375357 w 2800124"/>
              <a:gd name="connsiteY5" fmla="*/ 770976 h 1843284"/>
              <a:gd name="connsiteX6" fmla="*/ 23030 w 2800124"/>
              <a:gd name="connsiteY6" fmla="*/ 806494 h 1843284"/>
              <a:gd name="connsiteX7" fmla="*/ 0 w 2800124"/>
              <a:gd name="connsiteY7" fmla="*/ 812415 h 1843284"/>
              <a:gd name="connsiteX8" fmla="*/ 0 w 2800124"/>
              <a:gd name="connsiteY8" fmla="*/ 30983 h 1843284"/>
              <a:gd name="connsiteX9" fmla="*/ 117785 w 2800124"/>
              <a:gd name="connsiteY9" fmla="*/ 13007 h 1843284"/>
              <a:gd name="connsiteX10" fmla="*/ 375358 w 2800124"/>
              <a:gd name="connsiteY10" fmla="*/ 0 h 1843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800124" h="1843284">
                <a:moveTo>
                  <a:pt x="375358" y="0"/>
                </a:moveTo>
                <a:cubicBezTo>
                  <a:pt x="1505802" y="0"/>
                  <a:pt x="2462339" y="744579"/>
                  <a:pt x="2781298" y="1770066"/>
                </a:cubicBezTo>
                <a:lnTo>
                  <a:pt x="2800124" y="1843284"/>
                </a:lnTo>
                <a:lnTo>
                  <a:pt x="1987869" y="1843284"/>
                </a:lnTo>
                <a:lnTo>
                  <a:pt x="1986195" y="1838711"/>
                </a:lnTo>
                <a:cubicBezTo>
                  <a:pt x="1720801" y="1211248"/>
                  <a:pt x="1099494" y="770976"/>
                  <a:pt x="375357" y="770976"/>
                </a:cubicBezTo>
                <a:cubicBezTo>
                  <a:pt x="254668" y="770976"/>
                  <a:pt x="136835" y="783206"/>
                  <a:pt x="23030" y="806494"/>
                </a:cubicBezTo>
                <a:lnTo>
                  <a:pt x="0" y="812415"/>
                </a:lnTo>
                <a:lnTo>
                  <a:pt x="0" y="30983"/>
                </a:lnTo>
                <a:lnTo>
                  <a:pt x="117785" y="13007"/>
                </a:lnTo>
                <a:cubicBezTo>
                  <a:pt x="202473" y="4406"/>
                  <a:pt x="288401" y="0"/>
                  <a:pt x="375358" y="0"/>
                </a:cubicBezTo>
                <a:close/>
              </a:path>
            </a:pathLst>
          </a:custGeom>
          <a:solidFill>
            <a:schemeClr val="accent5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447F1F-BFA8-4A56-894B-40120132E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65125"/>
            <a:ext cx="1072293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8FB99-0FA3-49F4-99A1-61919F9427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825625"/>
            <a:ext cx="1072293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DCCAE5-4EB0-4174-BD15-4943899B0A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24600"/>
            <a:ext cx="25602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193BAB95-8DA7-460B-B00A-7037C8394FB0}" type="datetime1">
              <a:rPr lang="en-US" smtClean="0"/>
              <a:pPr/>
              <a:t>5/17/2021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4189E-43B2-4CEE-B13E-61A1FBBBD2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00861" y="6319838"/>
            <a:ext cx="39827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Sample Footer Text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0530F-0BC8-46EF-A765-DD58B53675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90806" y="6324600"/>
            <a:ext cx="7990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11A71338-8BA2-4C79-A6C5-5A8E30081D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7" name="Freeform: Shape 76">
            <a:extLst>
              <a:ext uri="{FF2B5EF4-FFF2-40B4-BE49-F238E27FC236}">
                <a16:creationId xmlns:a16="http://schemas.microsoft.com/office/drawing/2014/main" id="{0A253F60-DE40-4508-A37A-61331DF1DD5D}"/>
              </a:ext>
            </a:extLst>
          </p:cNvPr>
          <p:cNvSpPr/>
          <p:nvPr/>
        </p:nvSpPr>
        <p:spPr>
          <a:xfrm>
            <a:off x="7979728" y="0"/>
            <a:ext cx="4209224" cy="1650549"/>
          </a:xfrm>
          <a:custGeom>
            <a:avLst/>
            <a:gdLst>
              <a:gd name="connsiteX0" fmla="*/ 0 w 4209224"/>
              <a:gd name="connsiteY0" fmla="*/ 0 h 1650549"/>
              <a:gd name="connsiteX1" fmla="*/ 846445 w 4209224"/>
              <a:gd name="connsiteY1" fmla="*/ 0 h 1650549"/>
              <a:gd name="connsiteX2" fmla="*/ 912542 w 4209224"/>
              <a:gd name="connsiteY2" fmla="*/ 108799 h 1650549"/>
              <a:gd name="connsiteX3" fmla="*/ 2362195 w 4209224"/>
              <a:gd name="connsiteY3" fmla="*/ 879573 h 1650549"/>
              <a:gd name="connsiteX4" fmla="*/ 3811848 w 4209224"/>
              <a:gd name="connsiteY4" fmla="*/ 108799 h 1650549"/>
              <a:gd name="connsiteX5" fmla="*/ 3877945 w 4209224"/>
              <a:gd name="connsiteY5" fmla="*/ 0 h 1650549"/>
              <a:gd name="connsiteX6" fmla="*/ 4209224 w 4209224"/>
              <a:gd name="connsiteY6" fmla="*/ 0 h 1650549"/>
              <a:gd name="connsiteX7" fmla="*/ 4209224 w 4209224"/>
              <a:gd name="connsiteY7" fmla="*/ 840421 h 1650549"/>
              <a:gd name="connsiteX8" fmla="*/ 4143538 w 4209224"/>
              <a:gd name="connsiteY8" fmla="*/ 912693 h 1650549"/>
              <a:gd name="connsiteX9" fmla="*/ 2362196 w 4209224"/>
              <a:gd name="connsiteY9" fmla="*/ 1650549 h 1650549"/>
              <a:gd name="connsiteX10" fmla="*/ 40969 w 4209224"/>
              <a:gd name="connsiteY10" fmla="*/ 111937 h 1650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209224" h="1650549">
                <a:moveTo>
                  <a:pt x="0" y="0"/>
                </a:moveTo>
                <a:lnTo>
                  <a:pt x="846445" y="0"/>
                </a:lnTo>
                <a:lnTo>
                  <a:pt x="912542" y="108799"/>
                </a:lnTo>
                <a:cubicBezTo>
                  <a:pt x="1226710" y="573829"/>
                  <a:pt x="1758748" y="879573"/>
                  <a:pt x="2362195" y="879573"/>
                </a:cubicBezTo>
                <a:cubicBezTo>
                  <a:pt x="2965642" y="879573"/>
                  <a:pt x="3497680" y="573829"/>
                  <a:pt x="3811848" y="108799"/>
                </a:cubicBezTo>
                <a:lnTo>
                  <a:pt x="3877945" y="0"/>
                </a:lnTo>
                <a:lnTo>
                  <a:pt x="4209224" y="0"/>
                </a:lnTo>
                <a:lnTo>
                  <a:pt x="4209224" y="840421"/>
                </a:lnTo>
                <a:lnTo>
                  <a:pt x="4143538" y="912693"/>
                </a:lnTo>
                <a:cubicBezTo>
                  <a:pt x="3687653" y="1368578"/>
                  <a:pt x="3057854" y="1650549"/>
                  <a:pt x="2362196" y="1650549"/>
                </a:cubicBezTo>
                <a:cubicBezTo>
                  <a:pt x="1318710" y="1650549"/>
                  <a:pt x="423404" y="1016115"/>
                  <a:pt x="40969" y="111937"/>
                </a:cubicBezTo>
                <a:close/>
              </a:path>
            </a:pathLst>
          </a:custGeom>
          <a:solidFill>
            <a:schemeClr val="accent5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2887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2800" kern="1200">
          <a:solidFill>
            <a:srgbClr val="FFFFFF"/>
          </a:solidFill>
          <a:latin typeface="+mn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2400" kern="1200">
          <a:solidFill>
            <a:srgbClr val="FFFFFF"/>
          </a:solidFill>
          <a:latin typeface="+mn-lt"/>
          <a:ea typeface="+mn-ea"/>
          <a:cs typeface="+mn-cs"/>
        </a:defRPr>
      </a:lvl2pPr>
      <a:lvl3pPr marL="2286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2000" kern="1200">
          <a:solidFill>
            <a:srgbClr val="FFFFFF"/>
          </a:solidFill>
          <a:latin typeface="+mn-lt"/>
          <a:ea typeface="+mn-ea"/>
          <a:cs typeface="+mn-cs"/>
        </a:defRPr>
      </a:lvl3pPr>
      <a:lvl4pPr marL="2286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1800" kern="1200">
          <a:solidFill>
            <a:srgbClr val="FFFFFF"/>
          </a:solidFill>
          <a:latin typeface="+mn-lt"/>
          <a:ea typeface="+mn-ea"/>
          <a:cs typeface="+mn-cs"/>
        </a:defRPr>
      </a:lvl4pPr>
      <a:lvl5pPr marL="2286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1800" kern="12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5" name="Rectangle 31">
            <a:extLst>
              <a:ext uri="{FF2B5EF4-FFF2-40B4-BE49-F238E27FC236}">
                <a16:creationId xmlns:a16="http://schemas.microsoft.com/office/drawing/2014/main" id="{13B6DAC6-0186-4D62-AD69-90B9C0411E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76" name="Rectangle 33">
            <a:extLst>
              <a:ext uri="{FF2B5EF4-FFF2-40B4-BE49-F238E27FC236}">
                <a16:creationId xmlns:a16="http://schemas.microsoft.com/office/drawing/2014/main" id="{BA6285CA-6AFA-4F27-AFB5-1B32CDE09B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pic>
        <p:nvPicPr>
          <p:cNvPr id="24" name="Picture 3">
            <a:extLst>
              <a:ext uri="{FF2B5EF4-FFF2-40B4-BE49-F238E27FC236}">
                <a16:creationId xmlns:a16="http://schemas.microsoft.com/office/drawing/2014/main" id="{F4A84444-21C5-4300-9A31-B25CE641E70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0000"/>
          </a:blip>
          <a:srcRect t="5004" r="-1" b="10704"/>
          <a:stretch/>
        </p:blipFill>
        <p:spPr>
          <a:xfrm>
            <a:off x="93118" y="171725"/>
            <a:ext cx="12188932" cy="6857990"/>
          </a:xfrm>
          <a:prstGeom prst="rect">
            <a:avLst/>
          </a:prstGeom>
        </p:spPr>
      </p:pic>
      <p:grpSp>
        <p:nvGrpSpPr>
          <p:cNvPr id="77" name="Group 35">
            <a:extLst>
              <a:ext uri="{FF2B5EF4-FFF2-40B4-BE49-F238E27FC236}">
                <a16:creationId xmlns:a16="http://schemas.microsoft.com/office/drawing/2014/main" id="{91108A0F-8C78-4294-B028-9F09581FC0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313489AA-CF3C-45B5-9A6B-D686CDD1DD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37">
              <a:extLst>
                <a:ext uri="{FF2B5EF4-FFF2-40B4-BE49-F238E27FC236}">
                  <a16:creationId xmlns:a16="http://schemas.microsoft.com/office/drawing/2014/main" id="{7ABF1CE3-37BC-462F-BC4B-5EF9C8287D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121847A4-7B07-4976-81EF-E68ABFC4FB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39">
              <a:extLst>
                <a:ext uri="{FF2B5EF4-FFF2-40B4-BE49-F238E27FC236}">
                  <a16:creationId xmlns:a16="http://schemas.microsoft.com/office/drawing/2014/main" id="{9F3EBBA6-8771-481B-BACA-142F0C8053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40">
              <a:extLst>
                <a:ext uri="{FF2B5EF4-FFF2-40B4-BE49-F238E27FC236}">
                  <a16:creationId xmlns:a16="http://schemas.microsoft.com/office/drawing/2014/main" id="{DF58D94E-BB4B-436D-8172-0F5737BEEA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41">
              <a:extLst>
                <a:ext uri="{FF2B5EF4-FFF2-40B4-BE49-F238E27FC236}">
                  <a16:creationId xmlns:a16="http://schemas.microsoft.com/office/drawing/2014/main" id="{4F75AA9A-4678-41CB-AEFA-13C324B847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42">
              <a:extLst>
                <a:ext uri="{FF2B5EF4-FFF2-40B4-BE49-F238E27FC236}">
                  <a16:creationId xmlns:a16="http://schemas.microsoft.com/office/drawing/2014/main" id="{6C95E447-C172-476B-98BE-453E4049FB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43">
              <a:extLst>
                <a:ext uri="{FF2B5EF4-FFF2-40B4-BE49-F238E27FC236}">
                  <a16:creationId xmlns:a16="http://schemas.microsoft.com/office/drawing/2014/main" id="{1F3BD247-696E-47F7-964F-89A5823D11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44">
              <a:extLst>
                <a:ext uri="{FF2B5EF4-FFF2-40B4-BE49-F238E27FC236}">
                  <a16:creationId xmlns:a16="http://schemas.microsoft.com/office/drawing/2014/main" id="{5E31E4B8-694B-447A-AA13-36B0A4EEC9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45">
              <a:extLst>
                <a:ext uri="{FF2B5EF4-FFF2-40B4-BE49-F238E27FC236}">
                  <a16:creationId xmlns:a16="http://schemas.microsoft.com/office/drawing/2014/main" id="{88321B73-1AE7-4FA0-90EB-4E969A095D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46">
              <a:extLst>
                <a:ext uri="{FF2B5EF4-FFF2-40B4-BE49-F238E27FC236}">
                  <a16:creationId xmlns:a16="http://schemas.microsoft.com/office/drawing/2014/main" id="{E15F8082-1C6D-496D-937D-964948B109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1B84AF1D-3604-4213-B891-4880C86F6E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48">
              <a:extLst>
                <a:ext uri="{FF2B5EF4-FFF2-40B4-BE49-F238E27FC236}">
                  <a16:creationId xmlns:a16="http://schemas.microsoft.com/office/drawing/2014/main" id="{C3631262-5E4E-4A33-9D72-17996A538F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9A4C49C9-CD9F-417C-A832-DD9D6F9C4B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50">
              <a:extLst>
                <a:ext uri="{FF2B5EF4-FFF2-40B4-BE49-F238E27FC236}">
                  <a16:creationId xmlns:a16="http://schemas.microsoft.com/office/drawing/2014/main" id="{9A3BBBFA-B462-4340-82C8-3EE5CCFB10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51">
              <a:extLst>
                <a:ext uri="{FF2B5EF4-FFF2-40B4-BE49-F238E27FC236}">
                  <a16:creationId xmlns:a16="http://schemas.microsoft.com/office/drawing/2014/main" id="{4A7D3C2E-F100-49BC-9F4E-DFB50B2F9F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52">
              <a:extLst>
                <a:ext uri="{FF2B5EF4-FFF2-40B4-BE49-F238E27FC236}">
                  <a16:creationId xmlns:a16="http://schemas.microsoft.com/office/drawing/2014/main" id="{E46D4A85-2FF9-491B-BBF7-4D83EB8881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B8F6747A-BC05-4E83-8FE8-976BBCE305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54">
              <a:extLst>
                <a:ext uri="{FF2B5EF4-FFF2-40B4-BE49-F238E27FC236}">
                  <a16:creationId xmlns:a16="http://schemas.microsoft.com/office/drawing/2014/main" id="{4C1FEEA0-B31C-4DD8-9CC4-DAE0655780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55">
              <a:extLst>
                <a:ext uri="{FF2B5EF4-FFF2-40B4-BE49-F238E27FC236}">
                  <a16:creationId xmlns:a16="http://schemas.microsoft.com/office/drawing/2014/main" id="{BA783C12-3D0A-495D-B461-9D1FCC415A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56">
              <a:extLst>
                <a:ext uri="{FF2B5EF4-FFF2-40B4-BE49-F238E27FC236}">
                  <a16:creationId xmlns:a16="http://schemas.microsoft.com/office/drawing/2014/main" id="{9AD7D205-DA43-40B9-82B4-D570FB270F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57">
              <a:extLst>
                <a:ext uri="{FF2B5EF4-FFF2-40B4-BE49-F238E27FC236}">
                  <a16:creationId xmlns:a16="http://schemas.microsoft.com/office/drawing/2014/main" id="{FDD4F5FF-D993-454E-AB84-8634B9E53F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58">
              <a:extLst>
                <a:ext uri="{FF2B5EF4-FFF2-40B4-BE49-F238E27FC236}">
                  <a16:creationId xmlns:a16="http://schemas.microsoft.com/office/drawing/2014/main" id="{EF64AEBB-D378-4CCE-9266-B45FC822EB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59">
              <a:extLst>
                <a:ext uri="{FF2B5EF4-FFF2-40B4-BE49-F238E27FC236}">
                  <a16:creationId xmlns:a16="http://schemas.microsoft.com/office/drawing/2014/main" id="{22217ABD-7AF1-44DF-9243-75E5C9792A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60">
              <a:extLst>
                <a:ext uri="{FF2B5EF4-FFF2-40B4-BE49-F238E27FC236}">
                  <a16:creationId xmlns:a16="http://schemas.microsoft.com/office/drawing/2014/main" id="{0D885E59-AA75-4026-972E-4DEE1AB599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61">
              <a:extLst>
                <a:ext uri="{FF2B5EF4-FFF2-40B4-BE49-F238E27FC236}">
                  <a16:creationId xmlns:a16="http://schemas.microsoft.com/office/drawing/2014/main" id="{6AB41BAB-F8B8-402D-BC3D-82F73208A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62">
              <a:extLst>
                <a:ext uri="{FF2B5EF4-FFF2-40B4-BE49-F238E27FC236}">
                  <a16:creationId xmlns:a16="http://schemas.microsoft.com/office/drawing/2014/main" id="{F67CC234-9EF0-4613-9013-F7F9AEC49E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63">
              <a:extLst>
                <a:ext uri="{FF2B5EF4-FFF2-40B4-BE49-F238E27FC236}">
                  <a16:creationId xmlns:a16="http://schemas.microsoft.com/office/drawing/2014/main" id="{032D8DE3-B3FD-47EC-B6D3-90CE4F0370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64">
              <a:extLst>
                <a:ext uri="{FF2B5EF4-FFF2-40B4-BE49-F238E27FC236}">
                  <a16:creationId xmlns:a16="http://schemas.microsoft.com/office/drawing/2014/main" id="{A4218772-C699-478C-9D44-9459ABA4CA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86459CB-58B4-42BA-B854-C0357DE28A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66356" y="725299"/>
            <a:ext cx="8520552" cy="2288382"/>
          </a:xfrm>
        </p:spPr>
        <p:txBody>
          <a:bodyPr anchor="t">
            <a:normAutofit fontScale="90000"/>
          </a:bodyPr>
          <a:lstStyle/>
          <a:p>
            <a:r>
              <a:rPr lang="en-US" dirty="0">
                <a:solidFill>
                  <a:schemeClr val="tx2"/>
                </a:solidFill>
              </a:rPr>
              <a:t>Exhibitors, get social with us!</a:t>
            </a:r>
            <a:br>
              <a:rPr lang="en-US" dirty="0">
                <a:solidFill>
                  <a:schemeClr val="tx2"/>
                </a:solidFill>
              </a:rPr>
            </a:br>
            <a:br>
              <a:rPr lang="en-US" dirty="0">
                <a:solidFill>
                  <a:schemeClr val="tx2"/>
                </a:solidFill>
              </a:rPr>
            </a:br>
            <a:r>
              <a:rPr lang="en-US" dirty="0">
                <a:solidFill>
                  <a:schemeClr val="tx2"/>
                </a:solidFill>
              </a:rPr>
              <a:t>Facebook, </a:t>
            </a:r>
            <a:br>
              <a:rPr lang="en-US" dirty="0">
                <a:solidFill>
                  <a:schemeClr val="tx2"/>
                </a:solidFill>
              </a:rPr>
            </a:br>
            <a:r>
              <a:rPr lang="en-US" dirty="0">
                <a:solidFill>
                  <a:schemeClr val="tx2"/>
                </a:solidFill>
              </a:rPr>
              <a:t>Instagram &amp; Twitter</a:t>
            </a:r>
            <a:br>
              <a:rPr lang="en-US" dirty="0">
                <a:solidFill>
                  <a:schemeClr val="tx2"/>
                </a:solidFill>
              </a:rPr>
            </a:br>
            <a:br>
              <a:rPr lang="en-US" dirty="0">
                <a:solidFill>
                  <a:schemeClr val="tx2"/>
                </a:solidFill>
              </a:rPr>
            </a:br>
            <a:r>
              <a:rPr lang="en-US" dirty="0">
                <a:solidFill>
                  <a:schemeClr val="tx2"/>
                </a:solidFill>
              </a:rPr>
              <a:t>@hinmandental</a:t>
            </a:r>
            <a:br>
              <a:rPr lang="en-US" dirty="0">
                <a:solidFill>
                  <a:schemeClr val="tx2"/>
                </a:solidFill>
              </a:rPr>
            </a:br>
            <a:br>
              <a:rPr lang="en-US" dirty="0">
                <a:solidFill>
                  <a:schemeClr val="tx2"/>
                </a:solidFill>
              </a:rPr>
            </a:br>
            <a:r>
              <a:rPr lang="en-US" dirty="0">
                <a:solidFill>
                  <a:schemeClr val="tx2"/>
                </a:solidFill>
              </a:rPr>
              <a:t>Use our </a:t>
            </a:r>
            <a:r>
              <a:rPr lang="en-US">
                <a:solidFill>
                  <a:schemeClr val="tx2"/>
                </a:solidFill>
              </a:rPr>
              <a:t>official hashtag #</a:t>
            </a:r>
            <a:r>
              <a:rPr lang="en-US" dirty="0">
                <a:solidFill>
                  <a:schemeClr val="tx2"/>
                </a:solidFill>
              </a:rPr>
              <a:t>myhinman</a:t>
            </a:r>
            <a:br>
              <a:rPr lang="en-US" dirty="0">
                <a:solidFill>
                  <a:schemeClr val="tx2"/>
                </a:solidFill>
              </a:rPr>
            </a:br>
            <a:br>
              <a:rPr lang="en-US" dirty="0">
                <a:solidFill>
                  <a:schemeClr val="tx2"/>
                </a:solidFill>
              </a:rPr>
            </a:br>
            <a:br>
              <a:rPr lang="en-US" dirty="0">
                <a:solidFill>
                  <a:schemeClr val="tx2"/>
                </a:solidFill>
              </a:rPr>
            </a:b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02" name="Right Triangle 66">
            <a:extLst>
              <a:ext uri="{FF2B5EF4-FFF2-40B4-BE49-F238E27FC236}">
                <a16:creationId xmlns:a16="http://schemas.microsoft.com/office/drawing/2014/main" id="{94D786EB-944C-47D5-B631-899F4029B0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5905012" y="-284145"/>
            <a:ext cx="568289" cy="568289"/>
          </a:xfrm>
          <a:prstGeom prst="rtTriangle">
            <a:avLst/>
          </a:prstGeom>
          <a:solidFill>
            <a:schemeClr val="bg1">
              <a:alpha val="1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815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SineVTI">
  <a:themeElements>
    <a:clrScheme name="Custom 51">
      <a:dk1>
        <a:sysClr val="windowText" lastClr="000000"/>
      </a:dk1>
      <a:lt1>
        <a:sysClr val="window" lastClr="FFFFFF"/>
      </a:lt1>
      <a:dk2>
        <a:srgbClr val="12154E"/>
      </a:dk2>
      <a:lt2>
        <a:srgbClr val="EEEEEE"/>
      </a:lt2>
      <a:accent1>
        <a:srgbClr val="FD8686"/>
      </a:accent1>
      <a:accent2>
        <a:srgbClr val="B495C2"/>
      </a:accent2>
      <a:accent3>
        <a:srgbClr val="8F99BB"/>
      </a:accent3>
      <a:accent4>
        <a:srgbClr val="A3A3C1"/>
      </a:accent4>
      <a:accent5>
        <a:srgbClr val="7162FE"/>
      </a:accent5>
      <a:accent6>
        <a:srgbClr val="1EBE9B"/>
      </a:accent6>
      <a:hlink>
        <a:srgbClr val="EF08F7"/>
      </a:hlink>
      <a:folHlink>
        <a:srgbClr val="8477FE"/>
      </a:folHlink>
    </a:clrScheme>
    <a:fontScheme name="Custom 49">
      <a:majorFont>
        <a:latin typeface="Posterama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ineVTI" id="{8435B2A2-1BD5-4C05-93E5-3C5388B709E3}" vid="{0D704B13-63FE-4848-A298-6B7359B9565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30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Avenir Next LT Pro</vt:lpstr>
      <vt:lpstr>Posterama</vt:lpstr>
      <vt:lpstr>SineVTI</vt:lpstr>
      <vt:lpstr>Exhibitors, get social with us!  Facebook,  Instagram &amp; Twitter  @hinmandental  Use our official hashtag #myhinman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 social with us!  Facebook: hinmandental  Instagram: hinmandental  Twitter:</dc:title>
  <dc:creator>Stephanie Park</dc:creator>
  <cp:lastModifiedBy>Stephanie Park</cp:lastModifiedBy>
  <cp:revision>2</cp:revision>
  <dcterms:created xsi:type="dcterms:W3CDTF">2021-05-17T18:41:31Z</dcterms:created>
  <dcterms:modified xsi:type="dcterms:W3CDTF">2021-05-17T19:22:37Z</dcterms:modified>
</cp:coreProperties>
</file>